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63" r:id="rId17"/>
    <p:sldId id="264" r:id="rId18"/>
    <p:sldId id="265" r:id="rId19"/>
    <p:sldId id="266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4F448-9A09-4DE0-9E11-1034485B7027}">
  <a:tblStyle styleId="{6494F448-9A09-4DE0-9E11-1034485B70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6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24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07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88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13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877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8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235876" y="-3216974"/>
            <a:ext cx="9615752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90666" y="1553289"/>
            <a:ext cx="775116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algn="l" rtl="0"/>
            <a:r>
              <a:rPr lang="ru-RU" sz="4000" b="0" i="0" u="none" strike="noStrik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Организация системы лояльности на предприятии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313" y="223643"/>
            <a:ext cx="840263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589848" y="4156364"/>
            <a:ext cx="2984753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57478" y="4145714"/>
            <a:ext cx="246077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0058" y="3102032"/>
            <a:ext cx="1582518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Карты лояльности</a:t>
            </a:r>
            <a:b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425346"/>
              </p:ext>
            </p:extLst>
          </p:nvPr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DBFAA-8099-4123-A98D-B70C8C0C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2" y="884172"/>
            <a:ext cx="7951010" cy="40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Заявка на выдачу карт</a:t>
            </a:r>
            <a:b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694886"/>
              </p:ext>
            </p:extLst>
          </p:nvPr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098A4-EE7C-48A2-8178-0937DEF7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1" y="808602"/>
            <a:ext cx="7564582" cy="42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Выдача пластиковых карт</a:t>
            </a:r>
            <a:b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/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B0DCCF-A57A-4816-9090-E49B5F43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5" y="811908"/>
            <a:ext cx="7626824" cy="43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Коннектор</a:t>
            </a:r>
            <a:b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/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E98EC5-B8B9-4EFB-A3B2-EEB303A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2" y="808602"/>
            <a:ext cx="7776179" cy="43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7" name="Google Shape;199;p40">
            <a:extLst>
              <a:ext uri="{FF2B5EF4-FFF2-40B4-BE49-F238E27FC236}">
                <a16:creationId xmlns:a16="http://schemas.microsoft.com/office/drawing/2014/main" id="{C78EEB2B-825E-4517-9475-5214ECBA0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244614"/>
              </p:ext>
            </p:extLst>
          </p:nvPr>
        </p:nvGraphicFramePr>
        <p:xfrm>
          <a:off x="1398050" y="1209124"/>
          <a:ext cx="6846664" cy="4400176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600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9151"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Поставленные цели достигнуты</a:t>
                      </a: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Проект оказался очень интересным и полезным поскольку позволил применить множество разных технологий от проектирования до разработки и получить рабочий результат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Можно было бы детализировать и реализовать подробнее этапы процесса в будущем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09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Тема: </a:t>
            </a:r>
            <a:r>
              <a:rPr lang="ru-RU" sz="3000" b="0" i="0" u="none" strike="noStrik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Организация системы лояльности на предприятии</a:t>
            </a:r>
            <a:br>
              <a:rPr lang="ru-RU" sz="3200" b="0" i="0" u="none" strike="noStrik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664" b="664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Аракелян Смбат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472309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algn="l" rtl="0"/>
            <a:r>
              <a:rPr lang="ru-RU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Старший программист 1С в компании </a:t>
            </a:r>
            <a:r>
              <a:rPr lang="en-US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ru-RU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ОЗОН технологии</a:t>
            </a:r>
            <a:r>
              <a:rPr lang="en-US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br>
              <a:rPr lang="ru-RU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400" b="0" i="0" u="none" strike="noStrike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Более 10 лет в разработке на 1С </a:t>
            </a:r>
          </a:p>
          <a:p>
            <a:pPr marR="0" algn="l" rtl="0"/>
            <a:r>
              <a:rPr lang="ru-RU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Эл. почта</a:t>
            </a:r>
            <a:r>
              <a:rPr lang="en-US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ru-RU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kindlysamy@gmail.com </a:t>
            </a:r>
            <a:endParaRPr lang="ru-RU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279538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Google Shape;199;p40">
            <a:extLst>
              <a:ext uri="{FF2B5EF4-FFF2-40B4-BE49-F238E27FC236}">
                <a16:creationId xmlns:a16="http://schemas.microsoft.com/office/drawing/2014/main" id="{3CABFDD6-CB2C-4E37-91EA-BCF1A41CB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487234"/>
              </p:ext>
            </p:extLst>
          </p:nvPr>
        </p:nvGraphicFramePr>
        <p:xfrm>
          <a:off x="1398050" y="1828800"/>
          <a:ext cx="6846664" cy="3132349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600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8605"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Построить модель бизнес-процесса </a:t>
                      </a: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архитектуры системы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MVP </a:t>
                      </a: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конфигурацию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2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8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824697438"/>
              </p:ext>
            </p:extLst>
          </p:nvPr>
        </p:nvGraphicFramePr>
        <p:xfrm>
          <a:off x="1398050" y="1144120"/>
          <a:ext cx="6861778" cy="4400176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601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5346"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https://bpmn.io/</a:t>
                      </a:r>
                      <a:endParaRPr lang="ru-RU" sz="1600" b="0" i="0" u="none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Visual Studio Code</a:t>
                      </a:r>
                      <a:endParaRPr lang="ru-RU" sz="1600" b="0" i="0" u="none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b="0" i="0" u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1С Предприятие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RabbitMQ</a:t>
                      </a:r>
                      <a:endParaRPr lang="ru-RU" sz="1600" b="0" i="0" u="none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https://github.com/</a:t>
                      </a:r>
                      <a:endParaRPr lang="ru-RU" sz="1600" b="0" i="0" u="none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YAxUnit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Vanessa Automation</a:t>
                      </a:r>
                      <a:endParaRPr lang="ru-RU" sz="1600" b="0" i="0" u="none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  <a:p>
                      <a:pPr marL="3429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6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693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подключения к системе лояльности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175316"/>
              </p:ext>
            </p:extLst>
          </p:nvPr>
        </p:nvGraphicFramePr>
        <p:xfrm>
          <a:off x="682173" y="825774"/>
          <a:ext cx="8031077" cy="3937409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95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0A232-E0DB-4CA6-A606-6C2124D1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173" y="1044927"/>
            <a:ext cx="7577655" cy="3718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</a:t>
            </a:r>
            <a:r>
              <a:rPr lang="ru-RU" sz="1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Модель архитектуры системы</a:t>
            </a: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399637"/>
              </p:ext>
            </p:extLst>
          </p:nvPr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DD7449-1F16-45F2-B712-6E5C2C96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39" y="971077"/>
            <a:ext cx="3361099" cy="37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23221" y="277824"/>
            <a:ext cx="8520600" cy="60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Подсистема </a:t>
            </a:r>
            <a:r>
              <a:rPr lang="en-US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ru-RU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Программы лояльности</a:t>
            </a:r>
            <a:r>
              <a:rPr lang="en-US" sz="1800" b="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endParaRPr lang="ru-RU" sz="1800" b="0" i="0" u="none" strike="noStrike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D7A372B9-3DEA-4E92-B124-9105A33DA4FC}"/>
              </a:ext>
            </a:extLst>
          </p:cNvPr>
          <p:cNvGraphicFramePr/>
          <p:nvPr/>
        </p:nvGraphicFramePr>
        <p:xfrm>
          <a:off x="682173" y="808602"/>
          <a:ext cx="8031077" cy="3954581"/>
        </p:xfrm>
        <a:graphic>
          <a:graphicData uri="http://schemas.openxmlformats.org/drawingml/2006/table">
            <a:tbl>
              <a:tblPr>
                <a:noFill/>
                <a:tableStyleId>{6494F448-9A09-4DE0-9E11-1034485B7027}</a:tableStyleId>
              </a:tblPr>
              <a:tblGrid>
                <a:gridCol w="704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84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CDC01D-7E5F-4DF4-969C-45859338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5" y="851766"/>
            <a:ext cx="6803109" cy="38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9570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187</Words>
  <Application>Microsoft Office PowerPoint</Application>
  <PresentationFormat>Экран (16:9)</PresentationFormat>
  <Paragraphs>46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Roboto Medium</vt:lpstr>
      <vt:lpstr>Courier New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системы лояльности на предприятии    </vt:lpstr>
      <vt:lpstr>План защиты</vt:lpstr>
      <vt:lpstr>Презентация PowerPoint</vt:lpstr>
      <vt:lpstr>Какие технологии использовались </vt:lpstr>
      <vt:lpstr>Модель подключения к системе лояльности:</vt:lpstr>
      <vt:lpstr>C4 Модель архитектуры системы</vt:lpstr>
      <vt:lpstr>Подсистема “Программы лояльности”</vt:lpstr>
      <vt:lpstr>Карты лояльности </vt:lpstr>
      <vt:lpstr>Заявка на выдачу карт </vt:lpstr>
      <vt:lpstr>Выдача пластиковых карт </vt:lpstr>
      <vt:lpstr>RabbitMQ Коннектор 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Smbat Arakelyan</cp:lastModifiedBy>
  <cp:revision>21</cp:revision>
  <dcterms:modified xsi:type="dcterms:W3CDTF">2026-01-28T08:08:57Z</dcterms:modified>
</cp:coreProperties>
</file>